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0384-7955-4664-A94E-E939955664FC}" type="datetimeFigureOut">
              <a:rPr lang="hu-HU" smtClean="0"/>
              <a:t>2018. 10. 09.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BBCE4-ED73-41C0-82B4-4B4EA2A9A7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568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0384-7955-4664-A94E-E939955664FC}" type="datetimeFigureOut">
              <a:rPr lang="hu-HU" smtClean="0"/>
              <a:t>2018. 10. 09.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BBCE4-ED73-41C0-82B4-4B4EA2A9A7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014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0384-7955-4664-A94E-E939955664FC}" type="datetimeFigureOut">
              <a:rPr lang="hu-HU" smtClean="0"/>
              <a:t>2018. 10. 09.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BBCE4-ED73-41C0-82B4-4B4EA2A9A7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490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0384-7955-4664-A94E-E939955664FC}" type="datetimeFigureOut">
              <a:rPr lang="hu-HU" smtClean="0"/>
              <a:t>2018. 10. 09.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BBCE4-ED73-41C0-82B4-4B4EA2A9A7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029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0384-7955-4664-A94E-E939955664FC}" type="datetimeFigureOut">
              <a:rPr lang="hu-HU" smtClean="0"/>
              <a:t>2018. 10. 09.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BBCE4-ED73-41C0-82B4-4B4EA2A9A7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584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0384-7955-4664-A94E-E939955664FC}" type="datetimeFigureOut">
              <a:rPr lang="hu-HU" smtClean="0"/>
              <a:t>2018. 10. 09.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BBCE4-ED73-41C0-82B4-4B4EA2A9A7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4582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0384-7955-4664-A94E-E939955664FC}" type="datetimeFigureOut">
              <a:rPr lang="hu-HU" smtClean="0"/>
              <a:t>2018. 10. 09.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BBCE4-ED73-41C0-82B4-4B4EA2A9A7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043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40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0384-7955-4664-A94E-E939955664FC}" type="datetimeFigureOut">
              <a:rPr lang="hu-HU" smtClean="0"/>
              <a:t>2018. 10. 09.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BBCE4-ED73-41C0-82B4-4B4EA2A9A7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359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0384-7955-4664-A94E-E939955664FC}" type="datetimeFigureOut">
              <a:rPr lang="hu-HU" smtClean="0"/>
              <a:t>2018. 10. 09.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BBCE4-ED73-41C0-82B4-4B4EA2A9A7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017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0384-7955-4664-A94E-E939955664FC}" type="datetimeFigureOut">
              <a:rPr lang="hu-HU" smtClean="0"/>
              <a:t>2018. 10. 09.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BBCE4-ED73-41C0-82B4-4B4EA2A9A7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87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0384-7955-4664-A94E-E939955664FC}" type="datetimeFigureOut">
              <a:rPr lang="hu-HU" smtClean="0"/>
              <a:t>2018. 10. 09.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BBCE4-ED73-41C0-82B4-4B4EA2A9A7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287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E0384-7955-4664-A94E-E939955664FC}" type="datetimeFigureOut">
              <a:rPr lang="hu-HU" smtClean="0"/>
              <a:t>2018. 10. 09.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BBCE4-ED73-41C0-82B4-4B4EA2A9A7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26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telenor.hu/vallalatok/arlist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kiemelt@telenor.h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lenor.hu/vallalatok/arlista" TargetMode="External"/><Relationship Id="rId2" Type="http://schemas.openxmlformats.org/officeDocument/2006/relationships/hyperlink" Target="mailto:kiemelt@telenor.h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kedvezmenybank.hu" TargetMode="External"/><Relationship Id="rId4" Type="http://schemas.openxmlformats.org/officeDocument/2006/relationships/hyperlink" Target="https://www.kedvezmenybank.hu/vallalatimob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A </a:t>
            </a:r>
            <a:r>
              <a:rPr lang="hu-HU" sz="4000" dirty="0" err="1" smtClean="0"/>
              <a:t>Telenor</a:t>
            </a:r>
            <a:r>
              <a:rPr lang="hu-HU" sz="4000" dirty="0" smtClean="0"/>
              <a:t> elektronikus vállalati rendelési felületének használata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Nem kell aggódni, hogy valamit esetleg nem jól tölti ki, mert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Telenor</a:t>
            </a:r>
            <a:r>
              <a:rPr lang="hu-HU" dirty="0" smtClean="0"/>
              <a:t> ügyfélszolgálata 3 napon belül fogja hívni az Ön által megadott telefonszámon, és egyezteti a leadott rendelést még egyszer.</a:t>
            </a:r>
          </a:p>
          <a:p>
            <a:r>
              <a:rPr lang="hu-HU" dirty="0" smtClean="0"/>
              <a:t>Az egyeztetés utáni napon kiszállítják a rendelést.</a:t>
            </a:r>
          </a:p>
          <a:p>
            <a:r>
              <a:rPr lang="hu-HU" dirty="0"/>
              <a:t>Rendelési oldal: </a:t>
            </a:r>
            <a:r>
              <a:rPr lang="hu-HU" dirty="0">
                <a:hlinkClick r:id="rId2"/>
              </a:rPr>
              <a:t>https://</a:t>
            </a:r>
            <a:r>
              <a:rPr lang="hu-HU" dirty="0" smtClean="0">
                <a:hlinkClick r:id="rId2"/>
              </a:rPr>
              <a:t>www.telenor.hu/vallalatok/arlista</a:t>
            </a:r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864" y="5014762"/>
            <a:ext cx="1222057" cy="150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07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Kezdőoldal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t="7361"/>
          <a:stretch/>
        </p:blipFill>
        <p:spPr>
          <a:xfrm>
            <a:off x="1371600" y="1481363"/>
            <a:ext cx="9448800" cy="4994275"/>
          </a:xfrm>
          <a:prstGeom prst="rect">
            <a:avLst/>
          </a:prstGeom>
        </p:spPr>
      </p:pic>
      <p:sp>
        <p:nvSpPr>
          <p:cNvPr id="5" name="Ellipszis buborék 4"/>
          <p:cNvSpPr/>
          <p:nvPr/>
        </p:nvSpPr>
        <p:spPr>
          <a:xfrm>
            <a:off x="8827349" y="3116613"/>
            <a:ext cx="1654383" cy="686102"/>
          </a:xfrm>
          <a:prstGeom prst="wedgeEllipseCallout">
            <a:avLst>
              <a:gd name="adj1" fmla="val -151662"/>
              <a:gd name="adj2" fmla="val 10245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Kattintson az árlistákhoz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6" name="Ellipszis buborék 5"/>
          <p:cNvSpPr/>
          <p:nvPr/>
        </p:nvSpPr>
        <p:spPr>
          <a:xfrm>
            <a:off x="8827350" y="3978501"/>
            <a:ext cx="1654383" cy="686102"/>
          </a:xfrm>
          <a:prstGeom prst="wedgeEllipseCallout">
            <a:avLst>
              <a:gd name="adj1" fmla="val -94856"/>
              <a:gd name="adj2" fmla="val 866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err="1" smtClean="0">
                <a:solidFill>
                  <a:schemeClr val="tx1"/>
                </a:solidFill>
              </a:rPr>
              <a:t>Routerek</a:t>
            </a:r>
            <a:r>
              <a:rPr lang="hu-HU" sz="1400" dirty="0" smtClean="0">
                <a:solidFill>
                  <a:schemeClr val="tx1"/>
                </a:solidFill>
              </a:rPr>
              <a:t>, </a:t>
            </a:r>
            <a:r>
              <a:rPr lang="hu-HU" sz="1400" dirty="0" err="1" smtClean="0">
                <a:solidFill>
                  <a:schemeClr val="tx1"/>
                </a:solidFill>
              </a:rPr>
              <a:t>stickek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8" name="Ellipszis buborék 7"/>
          <p:cNvSpPr/>
          <p:nvPr/>
        </p:nvSpPr>
        <p:spPr>
          <a:xfrm>
            <a:off x="7015484" y="4840389"/>
            <a:ext cx="1896532" cy="686102"/>
          </a:xfrm>
          <a:prstGeom prst="wedgeEllipseCallout">
            <a:avLst>
              <a:gd name="adj1" fmla="val -81038"/>
              <a:gd name="adj2" fmla="val -6907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u="sng" dirty="0" smtClean="0">
                <a:solidFill>
                  <a:schemeClr val="tx1"/>
                </a:solidFill>
              </a:rPr>
              <a:t>Belépés a rendelési felületre</a:t>
            </a:r>
            <a:endParaRPr lang="hu-H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21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t="7597"/>
          <a:stretch/>
        </p:blipFill>
        <p:spPr>
          <a:xfrm>
            <a:off x="1371600" y="1690688"/>
            <a:ext cx="9448800" cy="4981575"/>
          </a:xfrm>
          <a:prstGeom prst="rect">
            <a:avLst/>
          </a:prstGeom>
        </p:spPr>
      </p:pic>
      <p:sp>
        <p:nvSpPr>
          <p:cNvPr id="5" name="Ellipszis buborék 4"/>
          <p:cNvSpPr/>
          <p:nvPr/>
        </p:nvSpPr>
        <p:spPr>
          <a:xfrm>
            <a:off x="7438817" y="1481364"/>
            <a:ext cx="2362198" cy="1130041"/>
          </a:xfrm>
          <a:prstGeom prst="wedgeEllipseCallout">
            <a:avLst>
              <a:gd name="adj1" fmla="val -12671"/>
              <a:gd name="adj2" fmla="val 1511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Kizárólag ez az oszlop él.</a:t>
            </a:r>
          </a:p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-30% (iPhone-5%)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Árlista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8263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t="7832"/>
          <a:stretch/>
        </p:blipFill>
        <p:spPr>
          <a:xfrm>
            <a:off x="1429351" y="1579211"/>
            <a:ext cx="9448800" cy="4968875"/>
          </a:xfrm>
          <a:prstGeom prst="rect">
            <a:avLst/>
          </a:prstGeom>
        </p:spPr>
      </p:pic>
      <p:sp>
        <p:nvSpPr>
          <p:cNvPr id="6" name="Ellipszis buborék 5"/>
          <p:cNvSpPr/>
          <p:nvPr/>
        </p:nvSpPr>
        <p:spPr>
          <a:xfrm>
            <a:off x="3066897" y="5138856"/>
            <a:ext cx="2362198" cy="1130041"/>
          </a:xfrm>
          <a:prstGeom prst="wedgeEllipseCallout">
            <a:avLst>
              <a:gd name="adj1" fmla="val -13075"/>
              <a:gd name="adj2" fmla="val -13831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Kapcsolattartói telefonszám 06 nélkül, körzetszámmal!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Belépés</a:t>
            </a:r>
            <a:endParaRPr lang="hu-HU" dirty="0"/>
          </a:p>
        </p:txBody>
      </p:sp>
      <p:sp>
        <p:nvSpPr>
          <p:cNvPr id="5" name="Ellipszis buborék 4"/>
          <p:cNvSpPr/>
          <p:nvPr/>
        </p:nvSpPr>
        <p:spPr>
          <a:xfrm>
            <a:off x="7539167" y="4673190"/>
            <a:ext cx="3054771" cy="1719143"/>
          </a:xfrm>
          <a:prstGeom prst="wedgeEllipseCallout">
            <a:avLst>
              <a:gd name="adj1" fmla="val -134740"/>
              <a:gd name="adj2" fmla="val -739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Új kapcsolattartókat felvehet és törölhet is egyszerűen </a:t>
            </a:r>
            <a:r>
              <a:rPr lang="hu-HU" sz="1400" dirty="0" err="1" smtClean="0">
                <a:solidFill>
                  <a:schemeClr val="tx1"/>
                </a:solidFill>
              </a:rPr>
              <a:t>emailben</a:t>
            </a:r>
            <a:r>
              <a:rPr lang="hu-HU" sz="1400" dirty="0" smtClean="0">
                <a:solidFill>
                  <a:schemeClr val="tx1"/>
                </a:solidFill>
              </a:rPr>
              <a:t>: </a:t>
            </a:r>
            <a:r>
              <a:rPr lang="hu-HU" sz="1400" dirty="0" smtClean="0">
                <a:solidFill>
                  <a:schemeClr val="tx1"/>
                </a:solidFill>
                <a:hlinkClick r:id="rId3"/>
              </a:rPr>
              <a:t>kiemelt@</a:t>
            </a:r>
            <a:r>
              <a:rPr lang="hu-HU" sz="1400" dirty="0" err="1" smtClean="0">
                <a:solidFill>
                  <a:schemeClr val="tx1"/>
                </a:solidFill>
                <a:hlinkClick r:id="rId3"/>
              </a:rPr>
              <a:t>telenor.hu</a:t>
            </a:r>
            <a:r>
              <a:rPr lang="hu-HU" sz="1400" dirty="0" smtClean="0">
                <a:solidFill>
                  <a:schemeClr val="tx1"/>
                </a:solidFill>
              </a:rPr>
              <a:t>, a már meglévő kapcsolattartói email címről.</a:t>
            </a:r>
            <a:endParaRPr lang="hu-H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73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t="7361"/>
          <a:stretch/>
        </p:blipFill>
        <p:spPr>
          <a:xfrm>
            <a:off x="1400476" y="1544186"/>
            <a:ext cx="9448800" cy="4994275"/>
          </a:xfrm>
          <a:prstGeom prst="rect">
            <a:avLst/>
          </a:prstGeom>
        </p:spPr>
      </p:pic>
      <p:sp>
        <p:nvSpPr>
          <p:cNvPr id="5" name="Ellipszis buborék 4"/>
          <p:cNvSpPr/>
          <p:nvPr/>
        </p:nvSpPr>
        <p:spPr>
          <a:xfrm>
            <a:off x="3009146" y="5312112"/>
            <a:ext cx="2362198" cy="1130041"/>
          </a:xfrm>
          <a:prstGeom prst="wedgeEllipseCallout">
            <a:avLst>
              <a:gd name="adj1" fmla="val -69706"/>
              <a:gd name="adj2" fmla="val -8287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Válassza ki cégét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Cégválasztás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54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t="7794"/>
          <a:stretch/>
        </p:blipFill>
        <p:spPr>
          <a:xfrm>
            <a:off x="1362075" y="1800193"/>
            <a:ext cx="9467850" cy="4883150"/>
          </a:xfrm>
          <a:prstGeom prst="rect">
            <a:avLst/>
          </a:prstGeom>
        </p:spPr>
      </p:pic>
      <p:sp>
        <p:nvSpPr>
          <p:cNvPr id="6" name="Ellipszis buborék 5"/>
          <p:cNvSpPr/>
          <p:nvPr/>
        </p:nvSpPr>
        <p:spPr>
          <a:xfrm>
            <a:off x="570932" y="3497929"/>
            <a:ext cx="2362198" cy="1130041"/>
          </a:xfrm>
          <a:prstGeom prst="wedgeEllipseCallout">
            <a:avLst>
              <a:gd name="adj1" fmla="val 69505"/>
              <a:gd name="adj2" fmla="val -10104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Telefon, vagy más mobileszköz rendelése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7" name="Ellipszis buborék 6"/>
          <p:cNvSpPr/>
          <p:nvPr/>
        </p:nvSpPr>
        <p:spPr>
          <a:xfrm>
            <a:off x="4003675" y="818319"/>
            <a:ext cx="2362198" cy="1130041"/>
          </a:xfrm>
          <a:prstGeom prst="wedgeEllipseCallout">
            <a:avLst>
              <a:gd name="adj1" fmla="val -26338"/>
              <a:gd name="adj2" fmla="val 11642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Új előfizetés rendelése, mindig külön!</a:t>
            </a:r>
            <a:endParaRPr lang="hu-HU" sz="1400" dirty="0">
              <a:solidFill>
                <a:schemeClr val="tx1"/>
              </a:solidFill>
            </a:endParaRPr>
          </a:p>
        </p:txBody>
      </p:sp>
      <p:cxnSp>
        <p:nvCxnSpPr>
          <p:cNvPr id="9" name="Egyenes összekötő 8"/>
          <p:cNvCxnSpPr/>
          <p:nvPr/>
        </p:nvCxnSpPr>
        <p:spPr>
          <a:xfrm flipV="1">
            <a:off x="1456267" y="2816193"/>
            <a:ext cx="1176866" cy="482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zis buborék 9"/>
          <p:cNvSpPr/>
          <p:nvPr/>
        </p:nvSpPr>
        <p:spPr>
          <a:xfrm>
            <a:off x="6615111" y="962526"/>
            <a:ext cx="3130022" cy="981874"/>
          </a:xfrm>
          <a:prstGeom prst="wedgeEllipseCallout">
            <a:avLst>
              <a:gd name="adj1" fmla="val -33439"/>
              <a:gd name="adj2" fmla="val 1340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Szervizt is kérhet </a:t>
            </a:r>
            <a:r>
              <a:rPr lang="hu-HU" sz="1400" dirty="0" smtClean="0">
                <a:solidFill>
                  <a:schemeClr val="tx1"/>
                </a:solidFill>
              </a:rPr>
              <a:t>futárral, a garancialevelet készítse elő!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Rendelési oldal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41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/>
          <a:srcRect t="7794"/>
          <a:stretch/>
        </p:blipFill>
        <p:spPr>
          <a:xfrm>
            <a:off x="1362075" y="1690688"/>
            <a:ext cx="9467850" cy="4883150"/>
          </a:xfrm>
          <a:prstGeom prst="rect">
            <a:avLst/>
          </a:prstGeom>
        </p:spPr>
      </p:pic>
      <p:sp>
        <p:nvSpPr>
          <p:cNvPr id="3" name="Ellipszis buborék 2"/>
          <p:cNvSpPr/>
          <p:nvPr/>
        </p:nvSpPr>
        <p:spPr>
          <a:xfrm>
            <a:off x="5366806" y="1597814"/>
            <a:ext cx="1762125" cy="981874"/>
          </a:xfrm>
          <a:prstGeom prst="wedgeEllipseCallout">
            <a:avLst>
              <a:gd name="adj1" fmla="val -98410"/>
              <a:gd name="adj2" fmla="val 7330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Készülék rendelésnél </a:t>
            </a:r>
            <a:r>
              <a:rPr lang="hu-HU" sz="1400" dirty="0" smtClean="0">
                <a:solidFill>
                  <a:schemeClr val="tx1"/>
                </a:solidFill>
              </a:rPr>
              <a:t>kérjük beírni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Készülékrendelés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2015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t="7074"/>
          <a:stretch/>
        </p:blipFill>
        <p:spPr>
          <a:xfrm>
            <a:off x="1362075" y="1318661"/>
            <a:ext cx="9467850" cy="5443537"/>
          </a:xfrm>
          <a:prstGeom prst="rect">
            <a:avLst/>
          </a:prstGeom>
        </p:spPr>
      </p:pic>
      <p:sp>
        <p:nvSpPr>
          <p:cNvPr id="5" name="Ellipszis buborék 4"/>
          <p:cNvSpPr/>
          <p:nvPr/>
        </p:nvSpPr>
        <p:spPr>
          <a:xfrm>
            <a:off x="2726267" y="2478594"/>
            <a:ext cx="3691466" cy="702734"/>
          </a:xfrm>
          <a:prstGeom prst="wedgeEllipseCallout">
            <a:avLst>
              <a:gd name="adj1" fmla="val -45833"/>
              <a:gd name="adj2" fmla="val 1010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Lehet kérni aktívan, vagy nem aktívan, és később kapcsolják csak be.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6" name="Ellipszis buborék 5"/>
          <p:cNvSpPr/>
          <p:nvPr/>
        </p:nvSpPr>
        <p:spPr>
          <a:xfrm>
            <a:off x="5342468" y="2952728"/>
            <a:ext cx="3183466" cy="724695"/>
          </a:xfrm>
          <a:prstGeom prst="wedgeEllipseCallout">
            <a:avLst>
              <a:gd name="adj1" fmla="val -67795"/>
              <a:gd name="adj2" fmla="val 5263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Kérem adja meg a kezdő tarifacsomagokat. Ezt később is lehet változtatni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7" name="Ellipszis buborék 6"/>
          <p:cNvSpPr/>
          <p:nvPr/>
        </p:nvSpPr>
        <p:spPr>
          <a:xfrm>
            <a:off x="5461002" y="3765527"/>
            <a:ext cx="4063998" cy="867833"/>
          </a:xfrm>
          <a:prstGeom prst="wedgeEllipseCallout">
            <a:avLst>
              <a:gd name="adj1" fmla="val -76807"/>
              <a:gd name="adj2" fmla="val -2501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Mobilvásárlás (</a:t>
            </a:r>
            <a:r>
              <a:rPr lang="hu-HU" sz="1400" dirty="0" err="1" smtClean="0">
                <a:solidFill>
                  <a:schemeClr val="tx1"/>
                </a:solidFill>
              </a:rPr>
              <a:t>pl</a:t>
            </a:r>
            <a:r>
              <a:rPr lang="hu-HU" sz="1400" dirty="0" smtClean="0">
                <a:solidFill>
                  <a:schemeClr val="tx1"/>
                </a:solidFill>
              </a:rPr>
              <a:t> parkolás) tiltás, vagy engedélyezés lehetséges 5000 Ft-os lépcsőkben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8" name="Ellipszis buborék 7"/>
          <p:cNvSpPr/>
          <p:nvPr/>
        </p:nvSpPr>
        <p:spPr>
          <a:xfrm>
            <a:off x="3683002" y="4199443"/>
            <a:ext cx="2912531" cy="867833"/>
          </a:xfrm>
          <a:prstGeom prst="wedgeEllipseCallout">
            <a:avLst>
              <a:gd name="adj1" fmla="val -74724"/>
              <a:gd name="adj2" fmla="val -3867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Opciók: no roaming,</a:t>
            </a:r>
          </a:p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EU roaming (ingyenes</a:t>
            </a:r>
            <a:r>
              <a:rPr lang="hu-HU" sz="1400" dirty="0">
                <a:solidFill>
                  <a:schemeClr val="tx1"/>
                </a:solidFill>
              </a:rPr>
              <a:t>)</a:t>
            </a:r>
            <a:endParaRPr lang="hu-HU" sz="1400" dirty="0" smtClean="0">
              <a:solidFill>
                <a:schemeClr val="tx1"/>
              </a:solidFill>
            </a:endParaRPr>
          </a:p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Vagy engedélyezve mindenhol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9" name="Ellipszis buborék 8"/>
          <p:cNvSpPr/>
          <p:nvPr/>
        </p:nvSpPr>
        <p:spPr>
          <a:xfrm>
            <a:off x="2980270" y="5302486"/>
            <a:ext cx="2362198" cy="1130041"/>
          </a:xfrm>
          <a:prstGeom prst="wedgeEllipseCallout">
            <a:avLst>
              <a:gd name="adj1" fmla="val -63971"/>
              <a:gd name="adj2" fmla="val -4766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Új előfizetés CSAK SIM kártya! (mást nem szabad választani)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Előfizetés rendelése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6323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Fontosabb elérhetőségek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Kiemelt ügyfélszolgálat: 1779 vagy 06-20-900-1779</a:t>
            </a:r>
          </a:p>
          <a:p>
            <a:r>
              <a:rPr lang="hu-HU" dirty="0" smtClean="0"/>
              <a:t>Az ügyfélszolgálat </a:t>
            </a:r>
            <a:r>
              <a:rPr lang="hu-HU" u="sng" dirty="0" smtClean="0"/>
              <a:t>csak a kapcsolattartói </a:t>
            </a:r>
            <a:r>
              <a:rPr lang="hu-HU" dirty="0" smtClean="0"/>
              <a:t>telefonszámról és </a:t>
            </a:r>
            <a:r>
              <a:rPr lang="hu-HU" dirty="0" err="1" smtClean="0"/>
              <a:t>email-ről</a:t>
            </a:r>
            <a:r>
              <a:rPr lang="hu-HU" dirty="0" smtClean="0"/>
              <a:t> érkező kéréseket teljesíti</a:t>
            </a:r>
          </a:p>
          <a:p>
            <a:r>
              <a:rPr lang="hu-HU" dirty="0" smtClean="0"/>
              <a:t>Ügyfélszolgálat email: </a:t>
            </a:r>
            <a:r>
              <a:rPr lang="hu-HU" dirty="0" smtClean="0">
                <a:hlinkClick r:id="rId2"/>
              </a:rPr>
              <a:t>kiemelt@</a:t>
            </a:r>
            <a:r>
              <a:rPr lang="hu-HU" dirty="0" err="1" smtClean="0">
                <a:hlinkClick r:id="rId2"/>
              </a:rPr>
              <a:t>telenor.hu</a:t>
            </a:r>
            <a:endParaRPr lang="hu-HU" dirty="0" smtClean="0"/>
          </a:p>
          <a:p>
            <a:pPr lvl="1"/>
            <a:r>
              <a:rPr lang="hu-HU" dirty="0" smtClean="0"/>
              <a:t>Vásárlási limit, roaming, hangposta, stb. beállításainak módosítása</a:t>
            </a:r>
          </a:p>
          <a:p>
            <a:pPr lvl="1"/>
            <a:r>
              <a:rPr lang="hu-HU" dirty="0" smtClean="0"/>
              <a:t>Szolgáltatás aktiválása, szüneteltetése, módosítása</a:t>
            </a:r>
          </a:p>
          <a:p>
            <a:pPr lvl="1"/>
            <a:r>
              <a:rPr lang="hu-HU" dirty="0" smtClean="0"/>
              <a:t>Reklamáció</a:t>
            </a:r>
          </a:p>
          <a:p>
            <a:r>
              <a:rPr lang="hu-HU" dirty="0" smtClean="0">
                <a:hlinkClick r:id="rId3"/>
              </a:rPr>
              <a:t>Rendelési felület: https</a:t>
            </a:r>
            <a:r>
              <a:rPr lang="hu-HU" dirty="0">
                <a:hlinkClick r:id="rId3"/>
              </a:rPr>
              <a:t>://</a:t>
            </a:r>
            <a:r>
              <a:rPr lang="hu-HU" dirty="0" smtClean="0">
                <a:hlinkClick r:id="rId3"/>
              </a:rPr>
              <a:t>www.telenor.hu/vallalatok/arlista</a:t>
            </a:r>
            <a:endParaRPr lang="hu-HU" dirty="0" smtClean="0"/>
          </a:p>
          <a:p>
            <a:endParaRPr lang="hu-HU" dirty="0"/>
          </a:p>
          <a:p>
            <a:r>
              <a:rPr lang="hu-HU" dirty="0" smtClean="0"/>
              <a:t>Kedvezménybank ügyfélszolgálat: 06-20-623-7230</a:t>
            </a:r>
          </a:p>
          <a:p>
            <a:r>
              <a:rPr lang="hu-HU" dirty="0" smtClean="0"/>
              <a:t>Kedvezménybank </a:t>
            </a:r>
            <a:r>
              <a:rPr lang="hu-HU" dirty="0"/>
              <a:t>vállalati kondíciók: </a:t>
            </a:r>
            <a:r>
              <a:rPr lang="hu-HU" dirty="0">
                <a:hlinkClick r:id="rId4"/>
              </a:rPr>
              <a:t>https://</a:t>
            </a:r>
            <a:r>
              <a:rPr lang="hu-HU" dirty="0" smtClean="0">
                <a:hlinkClick r:id="rId4"/>
              </a:rPr>
              <a:t>www.kedvezmenybank.hu/vallalatimobil</a:t>
            </a:r>
            <a:r>
              <a:rPr lang="hu-HU" dirty="0" smtClean="0"/>
              <a:t> </a:t>
            </a:r>
            <a:endParaRPr lang="hu-HU" dirty="0"/>
          </a:p>
          <a:p>
            <a:pPr lvl="1"/>
            <a:r>
              <a:rPr lang="hu-HU" dirty="0" smtClean="0"/>
              <a:t>Jelszó: drasztikus</a:t>
            </a:r>
          </a:p>
          <a:p>
            <a:r>
              <a:rPr lang="hu-HU" dirty="0" smtClean="0"/>
              <a:t>Email: </a:t>
            </a:r>
            <a:r>
              <a:rPr lang="hu-HU" dirty="0" err="1" smtClean="0">
                <a:hlinkClick r:id="rId5"/>
              </a:rPr>
              <a:t>info</a:t>
            </a:r>
            <a:r>
              <a:rPr lang="hu-HU" dirty="0" smtClean="0">
                <a:hlinkClick r:id="rId5"/>
              </a:rPr>
              <a:t>@</a:t>
            </a:r>
            <a:r>
              <a:rPr lang="hu-HU" dirty="0" err="1" smtClean="0">
                <a:hlinkClick r:id="rId5"/>
              </a:rPr>
              <a:t>kedvezmenybank.hu</a:t>
            </a:r>
            <a:r>
              <a:rPr lang="hu-H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874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270</Words>
  <Application>Microsoft Office PowerPoint</Application>
  <PresentationFormat>Szélesvásznú</PresentationFormat>
  <Paragraphs>44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Office-téma</vt:lpstr>
      <vt:lpstr>A Telenor elektronikus vállalati rendelési felületének használata</vt:lpstr>
      <vt:lpstr>Kezdőoldal</vt:lpstr>
      <vt:lpstr>Árlista</vt:lpstr>
      <vt:lpstr>Belépés</vt:lpstr>
      <vt:lpstr>Cégválasztás</vt:lpstr>
      <vt:lpstr>Rendelési oldal</vt:lpstr>
      <vt:lpstr>Készülékrendelés</vt:lpstr>
      <vt:lpstr>Előfizetés rendelése</vt:lpstr>
      <vt:lpstr>Fontosabb elérhetőségek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Baráz Tamás</dc:creator>
  <cp:lastModifiedBy>Baráz Tamás</cp:lastModifiedBy>
  <cp:revision>8</cp:revision>
  <dcterms:created xsi:type="dcterms:W3CDTF">2018-09-20T10:43:23Z</dcterms:created>
  <dcterms:modified xsi:type="dcterms:W3CDTF">2018-10-09T07:41:44Z</dcterms:modified>
</cp:coreProperties>
</file>